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08" r:id="rId3"/>
    <p:sldId id="277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310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1" r:id="rId29"/>
    <p:sldId id="311" r:id="rId30"/>
    <p:sldId id="312" r:id="rId31"/>
    <p:sldId id="284" r:id="rId32"/>
    <p:sldId id="313" r:id="rId33"/>
    <p:sldId id="314" r:id="rId34"/>
    <p:sldId id="315" r:id="rId35"/>
    <p:sldId id="283" r:id="rId36"/>
    <p:sldId id="316" r:id="rId37"/>
    <p:sldId id="28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yur Jain" initials="MJ" lastIdx="4" clrIdx="0">
    <p:extLst>
      <p:ext uri="{19B8F6BF-5375-455C-9EA6-DF929625EA0E}">
        <p15:presenceInfo xmlns:p15="http://schemas.microsoft.com/office/powerpoint/2012/main" userId="d92265a735549a4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6T19:33:58.494" idx="1">
    <p:pos x="685" y="433"/>
    <p:text>twitterstream.py (part 1)</p:text>
    <p:extLst>
      <p:ext uri="{C676402C-5697-4E1C-873F-D02D1690AC5C}">
        <p15:threadingInfo xmlns:p15="http://schemas.microsoft.com/office/powerpoint/2012/main" timeZoneBias="-330"/>
      </p:ext>
    </p:extLst>
  </p:cm>
  <p:cm authorId="1" dt="2018-07-26T19:35:23.479" idx="3">
    <p:pos x="685" y="569"/>
    <p:text>which collects data from twitter in real time</p:text>
    <p:extLst>
      <p:ext uri="{C676402C-5697-4E1C-873F-D02D1690AC5C}">
        <p15:threadingInfo xmlns:p15="http://schemas.microsoft.com/office/powerpoint/2012/main" timeZoneBias="-33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26T19:35:59.426" idx="4">
    <p:pos x="667" y="460"/>
    <p:text>twitterstream.py (part 2)</p:text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76FD7-DDD5-46B1-A234-405B14BA81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F5C864-247C-492E-9F87-966B7653C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60C3E-DCDA-4F89-A31F-B37467E74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0DA22-3B9B-4627-A9F3-E590E502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D65AB-B594-4A93-AD1E-4E2BBB2E8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7493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1755-61CF-4CD3-8587-08300900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9CF538-EC3F-48BC-A551-3F6D10037D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6B4F4-C99F-4263-9750-92CC7235F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E463C-B748-4F20-A5BF-94056EDBE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A76C-FA21-4379-89D6-F22F025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8459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C5420-52B8-4985-A245-26518EE33E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99E0C-B560-4F66-8397-DB98A68237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DBD3C-B80D-4C47-B362-70B1C4A01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D913-DB49-494D-9DEE-D1B017B0A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C8725-BD97-4A27-8EE8-2866853F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2433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6573-DACA-4167-9617-F35827D0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283E3-97FB-4F11-938E-9C008CFD9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DF52-7523-4402-89FB-DAB42D375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AA661-A0EC-4E4F-99F4-3035B06D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6B020-EDA9-4766-9BE4-04513CCF9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3403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DAD4-E627-4DCB-B865-D39250F4D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6F2DC-F5B2-47DF-8982-3D9FB9C7F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64A76-239F-4402-B8B8-CA790F61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951AC-3A9C-413C-BDA5-F755513A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14CC-FA3D-4193-8568-66E1CF2E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373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3C812-E7FB-4E26-B1FC-F662AD027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5ADEB-83BA-448C-B24E-34DCBCC92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F8A31-3A9F-4ADD-AA46-69EC76BB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3FC16-5CE5-418A-AD61-81F8BCD4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851CBA-61F9-41A1-867D-951329C6E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371669-6BCD-475D-8124-024EC8972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3256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4DF0C-0D5A-402E-AD37-7833B4CD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D9DD4D-2F1A-4471-9BBF-289E04D35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7C0946-F774-435A-AA7F-C766335C66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E4C51C-B893-4E6B-8EE4-CD2BC5FB60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678D6C-DFAE-4542-B238-EF5F0157C3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4819D8-8B52-4547-9FA0-D211D1E3E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A6B417-D854-4392-B305-FF8B1869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5E13CF-3124-40F4-939A-137F10354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21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C2734-8EE1-4FED-881F-C8437A34F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F65014-FEE0-4A0A-9EED-F8B49A266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261FD4-6B8B-4B2B-A3F5-E677F0191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A1FC18-8217-477C-B7FA-E4F6C9865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817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4B0CB0-5D6F-4DC1-9BD0-D658E2A27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7124F-0818-4D07-AD83-C2AC29D00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9CDEC-4ED7-44D4-B314-0078B0049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8986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92D0A-A87C-4B90-B437-ACA310D9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EE453-12F9-4EFA-B8D3-CCEE055B1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CC2ADB-D0AA-4742-89DE-D50141B388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C24E2-8FD8-4E2B-AEC1-2840F099C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BA34D-75CA-4936-AD89-25EB39C97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C8940-C417-4C10-8A0C-B491AF5D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87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A2DFB-81BC-4230-9F3C-35249807D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5933C8-9C1C-4256-AB85-A5E94EA36A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38479E-A0CC-4399-A98F-569766953E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01659-39CD-4CF5-9896-C3649A195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65CAD-0BF9-48CE-ACFC-DB140E045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18D498-6F3E-4D3F-A64C-88DE441A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110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FC157C-BD66-464C-827E-F4906C8D9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EDE29F-F319-4715-AD29-9F12BD3D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C15F2F-B50E-46F2-9CEA-7BC87FDBD1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C88FB-7D51-48F2-BF51-7A81419AE099}" type="datetimeFigureOut">
              <a:rPr lang="en-IN" smtClean="0"/>
              <a:t>27-07-2018</a:t>
            </a:fld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6CE07-BE2A-416F-B0C2-4F6E31D22D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45553-E9EF-4F1E-84F3-3E1EE26386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D88CA-CD3E-4220-9DF7-0531B2A43F93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436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irflow.apache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yurjain333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airflow.apache.org/_images/pin_large.png">
            <a:extLst>
              <a:ext uri="{FF2B5EF4-FFF2-40B4-BE49-F238E27FC236}">
                <a16:creationId xmlns:a16="http://schemas.microsoft.com/office/drawing/2014/main" id="{2710D749-4EA1-42DE-954A-68AA5BEC2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99" b="9518"/>
          <a:stretch/>
        </p:blipFill>
        <p:spPr bwMode="auto">
          <a:xfrm>
            <a:off x="2162629" y="0"/>
            <a:ext cx="84473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2CC19D-9958-44CA-818A-1F6C4B439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IN" sz="11500" dirty="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AIRFLOW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66D0125-E45B-46A0-9BC5-F7DF0B7B9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8971" y="4530069"/>
            <a:ext cx="11190515" cy="1711073"/>
          </a:xfrm>
        </p:spPr>
        <p:txBody>
          <a:bodyPr>
            <a:normAutofit/>
          </a:bodyPr>
          <a:lstStyle/>
          <a:p>
            <a:pPr algn="l"/>
            <a:r>
              <a:rPr lang="en-IN" sz="3200" dirty="0">
                <a:hlinkClick r:id="rId3"/>
              </a:rPr>
              <a:t>https://airflow.apache.org/</a:t>
            </a:r>
            <a:endParaRPr lang="en-IN" sz="3200" dirty="0"/>
          </a:p>
          <a:p>
            <a:pPr algn="l"/>
            <a:r>
              <a:rPr lang="en-IN" sz="3200" dirty="0"/>
              <a:t>						&gt;  Mayur Jain</a:t>
            </a:r>
          </a:p>
          <a:p>
            <a:pPr algn="l"/>
            <a:r>
              <a:rPr lang="en-IN" sz="3200" dirty="0"/>
              <a:t>				( </a:t>
            </a:r>
            <a:r>
              <a:rPr lang="en-IN" sz="3200" dirty="0">
                <a:hlinkClick r:id="rId4"/>
              </a:rPr>
              <a:t>mayurjain333@gmail.com</a:t>
            </a:r>
            <a:r>
              <a:rPr lang="en-IN" sz="3200" dirty="0"/>
              <a:t> , 9643171490 )</a:t>
            </a:r>
          </a:p>
          <a:p>
            <a:pPr algn="l"/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453092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7391DB6-3AEF-457B-A135-C689A0882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112EC9E5-219F-406A-BA4D-D09BD449D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060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1C48A6A7-9D37-4974-B012-97A157D92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5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1E63A96-41BB-45A4-8DC5-0A6A13386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8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79F20E-D568-49A2-B799-75899DB30A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65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2112CAFC-3880-4C18-A712-B060B6E62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1051C41-4FC1-43CF-942E-D0829DAA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93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23511B1D-8C95-409A-A923-8929BB569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090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A1FE9A5-A725-417C-BA10-DD3CAE94B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08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03ADB5E-526C-458F-8B33-FEEC4CA474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83"/>
          <a:stretch/>
        </p:blipFill>
        <p:spPr>
          <a:xfrm>
            <a:off x="0" y="834285"/>
            <a:ext cx="12192000" cy="518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28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771" y="1122362"/>
            <a:ext cx="10784115" cy="2840037"/>
          </a:xfrm>
        </p:spPr>
        <p:txBody>
          <a:bodyPr>
            <a:normAutofit/>
          </a:bodyPr>
          <a:lstStyle/>
          <a:p>
            <a:r>
              <a:rPr lang="en-IN" sz="4900" dirty="0"/>
              <a:t>STEP 1.</a:t>
            </a:r>
            <a:br>
              <a:rPr lang="en-IN" sz="4900" dirty="0"/>
            </a:br>
            <a:r>
              <a:rPr lang="en-IN" sz="4900" dirty="0"/>
              <a:t>Installation Guide With Some Examples…</a:t>
            </a:r>
            <a:br>
              <a:rPr lang="en-IN" sz="4900" dirty="0"/>
            </a:br>
            <a:r>
              <a:rPr lang="en-IN" sz="4900" dirty="0"/>
              <a:t>Let’s Dig In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5400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5168E7B-6D42-4B3A-B7A1-17D4C49EC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8A030C2-9F23-4593-9F99-7B73C232A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6432" y="1741337"/>
            <a:ext cx="6739136" cy="2387918"/>
          </a:xfrm>
        </p:spPr>
        <p:txBody>
          <a:bodyPr anchor="b">
            <a:normAutofit/>
          </a:bodyPr>
          <a:lstStyle/>
          <a:p>
            <a:r>
              <a:rPr lang="en-IN" sz="5100" dirty="0">
                <a:solidFill>
                  <a:srgbClr val="FFFFFF"/>
                </a:solidFill>
              </a:rPr>
              <a:t>STEP 2.</a:t>
            </a:r>
            <a:br>
              <a:rPr lang="en-IN" sz="5100" dirty="0">
                <a:solidFill>
                  <a:srgbClr val="FFFFFF"/>
                </a:solidFill>
              </a:rPr>
            </a:br>
            <a:r>
              <a:rPr lang="en-IN" sz="5100" dirty="0">
                <a:solidFill>
                  <a:srgbClr val="FFFFFF"/>
                </a:solidFill>
              </a:rPr>
              <a:t>Project Based Learning </a:t>
            </a:r>
            <a:br>
              <a:rPr lang="en-IN" sz="5100" dirty="0">
                <a:solidFill>
                  <a:srgbClr val="FFFFFF"/>
                </a:solidFill>
              </a:rPr>
            </a:br>
            <a:endParaRPr lang="en-IN" sz="51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BEDB0-AD1C-4536-946E-5083452E9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6779" y="4129255"/>
            <a:ext cx="7938441" cy="1531315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rgbClr val="FFFFFF"/>
                </a:solidFill>
              </a:rPr>
              <a:t>Part A </a:t>
            </a:r>
          </a:p>
          <a:p>
            <a:r>
              <a:rPr lang="en-IN" sz="3600" dirty="0">
                <a:solidFill>
                  <a:srgbClr val="FFFFFF"/>
                </a:solidFill>
              </a:rPr>
              <a:t>Coding In Python Language</a:t>
            </a:r>
          </a:p>
        </p:txBody>
      </p:sp>
    </p:spTree>
    <p:extLst>
      <p:ext uri="{BB962C8B-B14F-4D97-AF65-F5344CB8AC3E}">
        <p14:creationId xmlns:p14="http://schemas.microsoft.com/office/powerpoint/2010/main" val="33207120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7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D707C1-D77A-4308-8D53-B0377CD768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845059" y="643467"/>
            <a:ext cx="105018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2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A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CC477A-5F96-41EB-BDDA-F30215EF31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3" b="30753"/>
          <a:stretch/>
        </p:blipFill>
        <p:spPr>
          <a:xfrm>
            <a:off x="643467" y="1479768"/>
            <a:ext cx="10905066" cy="389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49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1CA5A7-1538-4963-96D2-C993B0EA7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 b="29514"/>
          <a:stretch/>
        </p:blipFill>
        <p:spPr>
          <a:xfrm>
            <a:off x="643467" y="1441736"/>
            <a:ext cx="10905066" cy="39745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13786C-8F57-4362-85EB-97D4087969BE}"/>
              </a:ext>
            </a:extLst>
          </p:cNvPr>
          <p:cNvSpPr txBox="1"/>
          <p:nvPr/>
        </p:nvSpPr>
        <p:spPr>
          <a:xfrm>
            <a:off x="3714750" y="4769792"/>
            <a:ext cx="530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You Have To Enter The API Keys Here…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92B274-EED2-47E2-B0E2-77372DC8E972}"/>
              </a:ext>
            </a:extLst>
          </p:cNvPr>
          <p:cNvCxnSpPr/>
          <p:nvPr/>
        </p:nvCxnSpPr>
        <p:spPr>
          <a:xfrm flipH="1">
            <a:off x="3086100" y="5000625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44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2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8AE39D-5E09-416A-982B-2E506E79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4"/>
          <a:stretch/>
        </p:blipFill>
        <p:spPr>
          <a:xfrm>
            <a:off x="833229" y="643467"/>
            <a:ext cx="10525542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3AFA3C-9208-4CEE-91B6-4107F3CE3108}"/>
              </a:ext>
            </a:extLst>
          </p:cNvPr>
          <p:cNvSpPr txBox="1"/>
          <p:nvPr/>
        </p:nvSpPr>
        <p:spPr>
          <a:xfrm>
            <a:off x="5400675" y="2726679"/>
            <a:ext cx="5300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Enter Your File Path Here…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410AEF4-C5B3-4972-8C82-DCD9E62EEB35}"/>
              </a:ext>
            </a:extLst>
          </p:cNvPr>
          <p:cNvCxnSpPr/>
          <p:nvPr/>
        </p:nvCxnSpPr>
        <p:spPr>
          <a:xfrm flipH="1">
            <a:off x="4772025" y="2957512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392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4DAC56-50D2-4EA3-ADEC-37B23B1A9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845059" y="643467"/>
            <a:ext cx="1050188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144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2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5EA25E-4861-4884-815D-AB7F7B86F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1143941" y="672043"/>
            <a:ext cx="9904118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6B6A43-DCF8-4DA2-8DD6-9610518E275B}"/>
              </a:ext>
            </a:extLst>
          </p:cNvPr>
          <p:cNvSpPr txBox="1"/>
          <p:nvPr/>
        </p:nvSpPr>
        <p:spPr>
          <a:xfrm>
            <a:off x="6444605" y="2843213"/>
            <a:ext cx="53006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Path To harcascade_frontalface_default.xml </a:t>
            </a:r>
          </a:p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&amp; </a:t>
            </a:r>
          </a:p>
          <a:p>
            <a:r>
              <a:rPr lang="en-IN" sz="24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harcascade_eye.xml</a:t>
            </a:r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5A8FE5C-75C4-4E0C-BDA4-0C95EF9BD1AE}"/>
              </a:ext>
            </a:extLst>
          </p:cNvPr>
          <p:cNvCxnSpPr>
            <a:cxnSpLocks/>
          </p:cNvCxnSpPr>
          <p:nvPr/>
        </p:nvCxnSpPr>
        <p:spPr>
          <a:xfrm rot="10800000">
            <a:off x="5329239" y="2843215"/>
            <a:ext cx="1085086" cy="784829"/>
          </a:xfrm>
          <a:prstGeom prst="bentConnector3">
            <a:avLst>
              <a:gd name="adj1" fmla="val 10003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637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5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4A0F65-FD0D-4BA2-B4F7-CAB470BE31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92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667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A5347C-41BE-463A-A620-A1243E2E9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45"/>
          <a:stretch/>
        </p:blipFill>
        <p:spPr>
          <a:xfrm>
            <a:off x="847673" y="643467"/>
            <a:ext cx="1049665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422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468" y="965199"/>
            <a:ext cx="6766078" cy="4927601"/>
          </a:xfrm>
        </p:spPr>
        <p:txBody>
          <a:bodyPr anchor="ctr">
            <a:normAutofit fontScale="90000"/>
          </a:bodyPr>
          <a:lstStyle/>
          <a:p>
            <a:r>
              <a:rPr lang="en-IN" sz="5100" dirty="0"/>
              <a:t>STEP 2.</a:t>
            </a:r>
            <a:br>
              <a:rPr lang="en-IN" sz="5100" dirty="0"/>
            </a:br>
            <a:r>
              <a:rPr lang="en-IN" sz="5100" dirty="0"/>
              <a:t>Project Based Learning</a:t>
            </a:r>
            <a:br>
              <a:rPr lang="en-IN" sz="5100" dirty="0"/>
            </a:br>
            <a:br>
              <a:rPr lang="en-IN" sz="5100" dirty="0"/>
            </a:br>
            <a:br>
              <a:rPr lang="en-IN" sz="5100" dirty="0"/>
            </a:br>
            <a:r>
              <a:rPr lang="en-IN" sz="5100" dirty="0"/>
              <a:t>Part B </a:t>
            </a:r>
            <a:br>
              <a:rPr lang="en-IN" sz="5100" dirty="0"/>
            </a:br>
            <a:r>
              <a:rPr lang="en-IN" sz="5100" dirty="0"/>
              <a:t>Steps To Run This Project</a:t>
            </a:r>
            <a:br>
              <a:rPr lang="en-IN" sz="5100" dirty="0"/>
            </a:br>
            <a:r>
              <a:rPr lang="en-IN" sz="5100" dirty="0"/>
              <a:t> </a:t>
            </a:r>
            <a:br>
              <a:rPr lang="en-IN" sz="5100" dirty="0"/>
            </a:br>
            <a:endParaRPr lang="en-IN" sz="5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93EF0C2-EE57-40DD-B754-BF1477FA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0"/>
            <a:ext cx="407213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BEDB0-AD1C-4536-946E-5083452E96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508000"/>
            <a:ext cx="4072130" cy="6052457"/>
          </a:xfrm>
        </p:spPr>
        <p:txBody>
          <a:bodyPr anchor="ctr">
            <a:normAutofit fontScale="92500" lnSpcReduction="10000"/>
          </a:bodyPr>
          <a:lstStyle/>
          <a:p>
            <a:pPr algn="l"/>
            <a:r>
              <a:rPr lang="en-US" b="1" dirty="0">
                <a:solidFill>
                  <a:srgbClr val="FFFFFF"/>
                </a:solidFill>
              </a:rPr>
              <a:t>Initial Terminal &gt;</a:t>
            </a:r>
          </a:p>
          <a:p>
            <a:pPr algn="l"/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sudo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cd &lt;airflow workspace path&gt;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source </a:t>
            </a:r>
            <a:r>
              <a:rPr lang="en-US" dirty="0" err="1">
                <a:solidFill>
                  <a:srgbClr val="FFFFFF"/>
                </a:solidFill>
              </a:rPr>
              <a:t>venv</a:t>
            </a:r>
            <a:r>
              <a:rPr lang="en-US" dirty="0">
                <a:solidFill>
                  <a:srgbClr val="FFFFFF"/>
                </a:solidFill>
              </a:rPr>
              <a:t>/bin/</a:t>
            </a:r>
            <a:r>
              <a:rPr lang="en-US" dirty="0" err="1">
                <a:solidFill>
                  <a:srgbClr val="FFFFFF"/>
                </a:solidFill>
              </a:rPr>
              <a:t>activateexport</a:t>
            </a:r>
            <a:r>
              <a:rPr lang="en-US" dirty="0">
                <a:solidFill>
                  <a:srgbClr val="FFFFFF"/>
                </a:solidFill>
              </a:rPr>
              <a:t> AIRFLOW_HOME=&lt;airflow workspace path&gt;/</a:t>
            </a:r>
            <a:r>
              <a:rPr lang="en-US" dirty="0" err="1">
                <a:solidFill>
                  <a:srgbClr val="FFFFFF"/>
                </a:solidFill>
              </a:rPr>
              <a:t>airflow_home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</a:t>
            </a:r>
            <a:r>
              <a:rPr lang="en-US" dirty="0" err="1">
                <a:solidFill>
                  <a:srgbClr val="FFFFFF"/>
                </a:solidFill>
              </a:rPr>
              <a:t>initdb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webserver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In Another Terminal &gt;</a:t>
            </a:r>
          </a:p>
          <a:p>
            <a:pPr algn="l"/>
            <a:br>
              <a:rPr lang="en-US" dirty="0">
                <a:solidFill>
                  <a:srgbClr val="FFFFFF"/>
                </a:solidFill>
              </a:rPr>
            </a:br>
            <a:r>
              <a:rPr lang="en-US" dirty="0" err="1">
                <a:solidFill>
                  <a:srgbClr val="FFFFFF"/>
                </a:solidFill>
              </a:rPr>
              <a:t>sudo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cd &lt;airflow workspace path&gt;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source </a:t>
            </a:r>
            <a:r>
              <a:rPr lang="en-US" dirty="0" err="1">
                <a:solidFill>
                  <a:srgbClr val="FFFFFF"/>
                </a:solidFill>
              </a:rPr>
              <a:t>venv</a:t>
            </a:r>
            <a:r>
              <a:rPr lang="en-US" dirty="0">
                <a:solidFill>
                  <a:srgbClr val="FFFFFF"/>
                </a:solidFill>
              </a:rPr>
              <a:t>/bin/activate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export AIRFLOW_HOME=&lt;airflow workspace path&gt;/</a:t>
            </a:r>
            <a:r>
              <a:rPr lang="en-US" dirty="0" err="1">
                <a:solidFill>
                  <a:srgbClr val="FFFFFF"/>
                </a:solidFill>
              </a:rPr>
              <a:t>airflow_home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airflow scheduler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9616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8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90221B7-D515-4425-9AD0-5C9BB00A52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7"/>
          <a:stretch/>
        </p:blipFill>
        <p:spPr>
          <a:xfrm>
            <a:off x="2436821" y="492973"/>
            <a:ext cx="7318357" cy="587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14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872F99-A25B-413E-BDC3-FBA607A8C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465" y="3298722"/>
            <a:ext cx="8495070" cy="1784402"/>
          </a:xfrm>
        </p:spPr>
        <p:txBody>
          <a:bodyPr anchor="b">
            <a:normAutofit/>
          </a:bodyPr>
          <a:lstStyle/>
          <a:p>
            <a:r>
              <a:rPr lang="en-IN" sz="3800" dirty="0">
                <a:solidFill>
                  <a:srgbClr val="FFFFFF"/>
                </a:solidFill>
              </a:rPr>
              <a:t>Output To This Project</a:t>
            </a:r>
            <a:br>
              <a:rPr lang="en-IN" sz="3800" dirty="0">
                <a:solidFill>
                  <a:srgbClr val="FFFFFF"/>
                </a:solidFill>
              </a:rPr>
            </a:br>
            <a:endParaRPr lang="en-IN" sz="3800" dirty="0">
              <a:solidFill>
                <a:srgbClr val="FFFFFF"/>
              </a:solidFill>
            </a:endParaRPr>
          </a:p>
        </p:txBody>
      </p:sp>
      <p:sp>
        <p:nvSpPr>
          <p:cNvPr id="15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Graphic 6" descr="Lightbulb">
            <a:extLst>
              <a:ext uri="{FF2B5EF4-FFF2-40B4-BE49-F238E27FC236}">
                <a16:creationId xmlns:a16="http://schemas.microsoft.com/office/drawing/2014/main" id="{3069EA1B-48CD-486F-B7BD-152A6ECE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8264" y="1371601"/>
            <a:ext cx="1175474" cy="1175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81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B8E99D6-82E3-4C34-B343-679854980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15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67E5A7D3-BCEC-45A3-97D5-4DBFD7C63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0182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F5F8420-94B3-4A80-BEA8-B344344D6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58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342707-5B8A-4C85-AD8E-1183B393C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4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C56AB52A-D5B4-4B37-A023-E0CE61D84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459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33D4738D-3CE1-48F5-B3A6-E8F73DB5C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02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62E833C-B3F2-4B22-A9BE-3DC7B80B4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110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3A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BA403A0-7D38-467D-B91F-6AE7AB8CE0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" b="263"/>
          <a:stretch/>
        </p:blipFill>
        <p:spPr>
          <a:xfrm>
            <a:off x="1917982" y="480060"/>
            <a:ext cx="8356036" cy="589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01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52D1C8FE-7F73-4F0F-A48D-09047DE12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9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9DBF8FDB-1EA4-44D0-902C-6C9D44002E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4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31ACF6-671F-45E5-AD2C-E463FFA56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4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6704D80-A364-4CB1-B2D9-2F7DA197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99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3122115C-04EA-49D5-B0C4-B69FF6134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84"/>
            <a:ext cx="12192000" cy="684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5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61</Words>
  <Application>Microsoft Office PowerPoint</Application>
  <PresentationFormat>Widescreen</PresentationFormat>
  <Paragraphs>18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AIRFLOW</vt:lpstr>
      <vt:lpstr>STEP 1. Installation Guide With Some Examples… Let’s Dig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2. Project Based Learning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2. Project Based Learning   Part B  Steps To Run This Project   </vt:lpstr>
      <vt:lpstr>Output To This Project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AIRFLOW</dc:title>
  <dc:creator>Mayur Jain</dc:creator>
  <cp:lastModifiedBy>Mayur Jain</cp:lastModifiedBy>
  <cp:revision>4</cp:revision>
  <dcterms:created xsi:type="dcterms:W3CDTF">2018-07-26T14:15:17Z</dcterms:created>
  <dcterms:modified xsi:type="dcterms:W3CDTF">2018-07-27T00:05:30Z</dcterms:modified>
</cp:coreProperties>
</file>